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46B8-09F2-FF08-79A8-06B40E89F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D7F0D-7336-59E2-7593-AC3B97551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D4679-DA81-4CCF-C197-68F23378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4C45-6B89-B0B1-6AA4-5098D4DC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BDF38-0222-8CD1-2953-416E7FC0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D9F9-2AA7-134F-C0D8-60675534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1C499-F7F0-40B4-15BF-AE323698B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C801D-65C9-6341-2A80-E42EADC1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6776-BB38-5FFE-C2AE-1D174D7D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13226-9EF3-936E-2062-9F4E2B0E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6B67E-700F-DC94-843D-084B0B546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F3B07-27E4-73D9-1237-54BA7B007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A3DD9-38EA-88D1-D7A3-608D2B8F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6B825-9056-493C-D84A-37E7D222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C5C18-BE13-ED64-4BD0-178D2B73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5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75D4-4E08-EDDA-56EF-80A335D5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878B-A57D-87A9-0A72-4FAD52A6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5A8D3-E5FD-8F47-AE2D-FA88BD68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750C9-5797-D64A-417E-CA96A339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1965-CD39-BF15-7E44-92037EAA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9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FED2-83A4-5BB1-2760-38B164BC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7819D-44D3-BDAE-6E42-13FBF75F5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31FCF-ECFE-2896-9A05-6703B40C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0E75F-DD50-0E61-A3F5-09E01282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57EED-5F4E-3771-8396-C741B698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3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32F6-4FDE-E032-C462-D8FF0E7A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B867C-B02F-6698-CFFA-0F0653BEB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BA441-E0E8-1947-A096-7029EFFE7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2A11D-B8CC-6D67-17E3-0EF7744E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2553D-0224-F1BC-A164-45054591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3C2EB-AA0C-06F2-D49B-F4645A5D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5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F8A8-AC0E-9B7E-E4A5-3DE1FA32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D01A3-A167-E2BA-4AA0-E99AB993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6A0FF-A9DD-3345-176D-BC8A87FB1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022A4-49D2-835A-531D-3BA09D2C8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1BCEC-DDC4-A099-A7A0-95BFCB93C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A3447-6CC1-E86E-901C-212884EA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1F0DC-5E13-A110-19CA-78D60D09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30D4D-6E34-C671-17DD-8F7CEEA8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5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BFF8-2154-06D0-3ACC-1FADF2E6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FBB26-015B-9807-2682-3DD9E0C1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1D1FB-5A74-8AD5-7B96-556B12CC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F41A1-D9C5-C3D6-69E1-7887C7D3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1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5DD64-4204-3530-305E-CFC9B1A4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888F1-6D38-C115-A53E-794AC986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73563-9239-D00A-B079-7D1A9F3E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067A-9A81-1438-2190-D4FD44D1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C9328-6328-18BB-FBCE-197C27A02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0604D-D211-07F8-D790-EE256F65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7E5DF-0AFA-8502-365A-645E79CC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9EE6F-329E-937C-EEE3-B8EBD67B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49649-092A-FCAC-40F1-AFC45905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0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B5EE-A5FB-D48F-E9C4-56B772A1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3ECC3-50EF-7432-1779-EB546ACAB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BDE49-2920-EC08-5615-93311737A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0A136-AE8C-6A75-871F-8BDB3F75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A4A95-3C2A-CD5A-ACEC-60471080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5A8E-BF90-4F42-AE66-C8BBD60E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9860F-2EDD-5B45-E1B0-51E0CC37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71A52-DC8D-7AA7-8F29-E785DE78E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0CDC1-7D62-A573-31B8-D692B1356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E5C9F-71D5-F04B-86BC-94F1F568426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293BC-E7A4-9D56-13E5-817A9A1C4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7F062-10D0-85CC-1CE3-6E6D0A0B2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B70D-C904-AC49-B328-FF158C9E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1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books and a book&#10;&#10;Description automatically generated">
            <a:extLst>
              <a:ext uri="{FF2B5EF4-FFF2-40B4-BE49-F238E27FC236}">
                <a16:creationId xmlns:a16="http://schemas.microsoft.com/office/drawing/2014/main" id="{477DD0DE-2E2C-B764-84C3-D6001FE0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84"/>
            <a:ext cx="12195711" cy="68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453CBF92E6A4484352A2291DF3243" ma:contentTypeVersion="13" ma:contentTypeDescription="Create a new document." ma:contentTypeScope="" ma:versionID="a58adc3a6426fa582905bfb47568fd22">
  <xsd:schema xmlns:xsd="http://www.w3.org/2001/XMLSchema" xmlns:xs="http://www.w3.org/2001/XMLSchema" xmlns:p="http://schemas.microsoft.com/office/2006/metadata/properties" xmlns:ns2="64498d49-42eb-4833-a4dd-add50bf932eb" xmlns:ns3="3f60296e-0103-4223-82b0-696408e71887" targetNamespace="http://schemas.microsoft.com/office/2006/metadata/properties" ma:root="true" ma:fieldsID="3d9fb1fe8bb37a3b0c026b95166db87b" ns2:_="" ns3:_="">
    <xsd:import namespace="64498d49-42eb-4833-a4dd-add50bf932eb"/>
    <xsd:import namespace="3f60296e-0103-4223-82b0-696408e7188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98d49-42eb-4833-a4dd-add50bf932e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3222093-a56f-4c44-88f4-6a99e36d0f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0296e-0103-4223-82b0-696408e71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498d49-42eb-4833-a4dd-add50bf932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BA0C29-D627-4033-9C17-CBD81C42654D}"/>
</file>

<file path=customXml/itemProps2.xml><?xml version="1.0" encoding="utf-8"?>
<ds:datastoreItem xmlns:ds="http://schemas.openxmlformats.org/officeDocument/2006/customXml" ds:itemID="{E26EE9AB-3ED8-4BE3-B31D-E41341675AC4}"/>
</file>

<file path=customXml/itemProps3.xml><?xml version="1.0" encoding="utf-8"?>
<ds:datastoreItem xmlns:ds="http://schemas.openxmlformats.org/officeDocument/2006/customXml" ds:itemID="{95B597DC-793D-4326-A730-CC9C925213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Glasgow-Keene (Designer)</dc:creator>
  <cp:lastModifiedBy>Kara Glasgow-Keene (Designer)</cp:lastModifiedBy>
  <cp:revision>1</cp:revision>
  <dcterms:created xsi:type="dcterms:W3CDTF">2023-07-18T02:33:35Z</dcterms:created>
  <dcterms:modified xsi:type="dcterms:W3CDTF">2023-07-18T02:34:28Z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0x010100A97453CBF92E6A4484352A2291DF3243</vt:lpwstr>
  </property>
</Properties>
</file>